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66" r:id="rId5"/>
    <p:sldId id="267" r:id="rId6"/>
    <p:sldId id="268" r:id="rId7"/>
    <p:sldId id="272" r:id="rId8"/>
    <p:sldId id="257" r:id="rId9"/>
    <p:sldId id="269" r:id="rId10"/>
    <p:sldId id="263" r:id="rId11"/>
    <p:sldId id="271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92D37-1728-47D0-9E70-D1F937298256}" type="datetimeFigureOut">
              <a:rPr lang="sl-SI" smtClean="0"/>
              <a:t>3. 12. 2024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57CD6-3109-4287-8EAA-24DDA23B09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517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7CD6-3109-4287-8EAA-24DDA23B0922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574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76C6-05B0-4D93-86AD-90CD8A9D17B1}" type="datetime1">
              <a:rPr lang="sl-SI" smtClean="0"/>
              <a:t>3. 12. 2024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F587-816C-4F73-8ADE-B9B14999C3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73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5C63-1629-4340-8BAF-8A546214E790}" type="datetime1">
              <a:rPr lang="sl-SI" smtClean="0"/>
              <a:t>3. 12. 2024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F587-816C-4F73-8ADE-B9B14999C3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744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AFA1-F535-41D1-9D1D-D3277DC23826}" type="datetime1">
              <a:rPr lang="sl-SI" smtClean="0"/>
              <a:t>3. 12. 2024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F587-816C-4F73-8ADE-B9B14999C3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454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97B3-3105-40B5-B367-224205794940}" type="datetime1">
              <a:rPr lang="sl-SI" smtClean="0"/>
              <a:t>3. 12. 2024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F587-816C-4F73-8ADE-B9B14999C3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795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72DC-1858-4CA6-85EF-9DD65E69629A}" type="datetime1">
              <a:rPr lang="sl-SI" smtClean="0"/>
              <a:t>3. 12. 2024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F587-816C-4F73-8ADE-B9B14999C3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02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DE47-F6A9-4E43-8DA1-6AD0B24CF94C}" type="datetime1">
              <a:rPr lang="sl-SI" smtClean="0"/>
              <a:t>3. 12. 2024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F587-816C-4F73-8ADE-B9B14999C3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377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54AD-8218-4DD7-BF82-6A2864D63B4C}" type="datetime1">
              <a:rPr lang="sl-SI" smtClean="0"/>
              <a:t>3. 12. 2024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F587-816C-4F73-8ADE-B9B14999C3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663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64B9-BFA2-4BF2-B07B-7888CA393DE0}" type="datetime1">
              <a:rPr lang="sl-SI" smtClean="0"/>
              <a:t>3. 12. 2024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F587-816C-4F73-8ADE-B9B14999C3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398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B63F-426E-4819-A2D3-6FD2A2141E98}" type="datetime1">
              <a:rPr lang="sl-SI" smtClean="0"/>
              <a:t>3. 12. 2024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F587-816C-4F73-8ADE-B9B14999C3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782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8FBD-3B37-43AA-96A5-9A279BD61EC6}" type="datetime1">
              <a:rPr lang="sl-SI" smtClean="0"/>
              <a:t>3. 12. 2024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F587-816C-4F73-8ADE-B9B14999C3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180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D344D-FF6E-4C3F-BCB0-3FF36279CE75}" type="datetime1">
              <a:rPr lang="sl-SI" smtClean="0"/>
              <a:t>3. 12. 2024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F587-816C-4F73-8ADE-B9B14999C3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93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9F14-6B9A-4673-802E-2583F16D4192}" type="datetime1">
              <a:rPr lang="sl-SI" smtClean="0"/>
              <a:t>3. 12. 2024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F587-816C-4F73-8ADE-B9B14999C3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178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00C665ED-4BE8-4828-9608-2D59AFC3F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10" y="1219045"/>
            <a:ext cx="9783876" cy="4419909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06414" y="5557434"/>
            <a:ext cx="3685704" cy="979661"/>
          </a:xfrm>
        </p:spPr>
        <p:txBody>
          <a:bodyPr>
            <a:noAutofit/>
          </a:bodyPr>
          <a:lstStyle/>
          <a:p>
            <a:pPr algn="l"/>
            <a:r>
              <a:rPr lang="sl-SI" sz="1400" b="1" dirty="0"/>
              <a:t>Odkrivaj, sodeluj, raziskuj: Iz teorije v prakso</a:t>
            </a:r>
          </a:p>
          <a:p>
            <a:pPr algn="l"/>
            <a:r>
              <a:rPr lang="sl-SI" sz="1400" dirty="0"/>
              <a:t>Saša Vidmar, Goriška knjižnica</a:t>
            </a:r>
            <a:endParaRPr lang="sl-SI" sz="1400" b="1" dirty="0"/>
          </a:p>
          <a:p>
            <a:pPr algn="l"/>
            <a:r>
              <a:rPr lang="sl-SI" sz="1400" dirty="0"/>
              <a:t>Ljubljana, 4. december 2024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2074227-C36F-4D8D-9DC9-AFFE0306B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96" y="5674885"/>
            <a:ext cx="2100980" cy="11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88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4332" y="458787"/>
            <a:ext cx="8216923" cy="1101271"/>
          </a:xfrm>
        </p:spPr>
        <p:txBody>
          <a:bodyPr>
            <a:normAutofit fontScale="90000"/>
          </a:bodyPr>
          <a:lstStyle/>
          <a:p>
            <a:r>
              <a:rPr lang="sl-SI" sz="4000" b="1" dirty="0"/>
              <a:t>Knjižnica semen - projekt občanske znanosti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F2BD386-99FE-48AD-AE24-77D02BDE5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23" y="136524"/>
            <a:ext cx="2631024" cy="1188659"/>
          </a:xfrm>
          <a:prstGeom prst="rect">
            <a:avLst/>
          </a:prstGeom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6A47DC05-F1E8-478A-8CB4-7929DCAF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60058"/>
            <a:ext cx="10202331" cy="1699609"/>
          </a:xfrm>
        </p:spPr>
        <p:txBody>
          <a:bodyPr/>
          <a:lstStyle/>
          <a:p>
            <a:r>
              <a:rPr lang="sl-SI" sz="2000" dirty="0"/>
              <a:t>Knjižnica semen ni bila načrtovana kot projekt občanske znanosti.</a:t>
            </a:r>
          </a:p>
          <a:p>
            <a:r>
              <a:rPr lang="sl-SI" sz="2000" dirty="0"/>
              <a:t>Nagovarja vseh 10 načel občanske znanosti.</a:t>
            </a:r>
          </a:p>
          <a:p>
            <a:r>
              <a:rPr lang="sl-SI" sz="2000" dirty="0"/>
              <a:t>Zbrani podatki so na voljo za obdelavo v raziskovalne namene.</a:t>
            </a:r>
          </a:p>
          <a:p>
            <a:r>
              <a:rPr lang="sl-SI" sz="2000" dirty="0"/>
              <a:t>Odprtost za sodelovanje s strokovnjaki in raziskovalci</a:t>
            </a:r>
            <a:r>
              <a:rPr lang="sl-SI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BE47D00-8CE5-4027-ACE4-B173E1042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2" y="3598334"/>
            <a:ext cx="5474682" cy="28531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717FAC9-E32E-4DA2-A50F-CD111245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178" y="3598334"/>
            <a:ext cx="475731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8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CDA8DBD-CE6F-431B-B041-186E85ECD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66" y="524910"/>
            <a:ext cx="4589562" cy="207435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82315205-FFAE-408B-894C-0CFC7F9F1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7" y="3945298"/>
            <a:ext cx="2864696" cy="275446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0FD3FAE-EF18-481D-B39E-E323A0A87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2260" y="5421665"/>
            <a:ext cx="2103302" cy="1121761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727E91C-BC5A-451A-BB6A-6343F2B0588F}"/>
              </a:ext>
            </a:extLst>
          </p:cNvPr>
          <p:cNvSpPr txBox="1"/>
          <p:nvPr/>
        </p:nvSpPr>
        <p:spPr>
          <a:xfrm>
            <a:off x="4464897" y="3209036"/>
            <a:ext cx="2706370" cy="1049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HVALA!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F6CC9F94-043F-4BFA-8D56-4B2E26C95FF3}"/>
              </a:ext>
            </a:extLst>
          </p:cNvPr>
          <p:cNvSpPr txBox="1"/>
          <p:nvPr/>
        </p:nvSpPr>
        <p:spPr>
          <a:xfrm>
            <a:off x="4699461" y="4194033"/>
            <a:ext cx="2090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sasa.vidmar@gkfb.si</a:t>
            </a:r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4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CDCB22-E867-4D41-89B1-5F6EEA83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4" y="689548"/>
            <a:ext cx="10318777" cy="851204"/>
          </a:xfrm>
        </p:spPr>
        <p:txBody>
          <a:bodyPr/>
          <a:lstStyle/>
          <a:p>
            <a:r>
              <a:rPr lang="sl-SI" b="1" dirty="0"/>
              <a:t>Začelo se je že leta …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39F6C6AE-C4E8-4125-B74F-D3FE28487D7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1014" t="22441" r="23559" b="4760"/>
          <a:stretch/>
        </p:blipFill>
        <p:spPr bwMode="auto">
          <a:xfrm>
            <a:off x="6096000" y="1115150"/>
            <a:ext cx="4694439" cy="560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7C5601A-04F2-4BAA-90B8-C94A4106697A}"/>
              </a:ext>
            </a:extLst>
          </p:cNvPr>
          <p:cNvSpPr txBox="1"/>
          <p:nvPr/>
        </p:nvSpPr>
        <p:spPr>
          <a:xfrm>
            <a:off x="620750" y="1777818"/>
            <a:ext cx="41161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2018 s pobudo na FB profil Goriške knjižnice.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Najprej smo se morali sploh izobraziti o tem kaj je knjižnica semen.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Vzporedno z razvijanjem Knjižice semen smo že začeli s prvimi aktivnostmi.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6002202-33D6-4AD6-86B5-FC63FB5D9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774" y="138862"/>
            <a:ext cx="2358315" cy="10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F7DFD1-26C6-47B7-BA81-9E42E4DF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217468"/>
            <a:ext cx="10469927" cy="1352021"/>
          </a:xfrm>
        </p:spPr>
        <p:txBody>
          <a:bodyPr/>
          <a:lstStyle/>
          <a:p>
            <a:r>
              <a:rPr lang="sl-SI" b="1" dirty="0"/>
              <a:t>Ugotovili smo 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DD641A-97AB-4D63-A758-C156028D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5484"/>
            <a:ext cx="10904670" cy="2032916"/>
          </a:xfrm>
        </p:spPr>
        <p:txBody>
          <a:bodyPr/>
          <a:lstStyle/>
          <a:p>
            <a:r>
              <a:rPr lang="sl-SI" dirty="0"/>
              <a:t>Prve knjižnice semen so se začele pojavljati v ZDA po letu 2000 kot odgovor na pritiske </a:t>
            </a:r>
            <a:r>
              <a:rPr lang="sl-SI" b="0" i="0" dirty="0">
                <a:effectLst/>
              </a:rPr>
              <a:t>agrokemičnih multinacionalk.</a:t>
            </a:r>
            <a:endParaRPr lang="sl-SI" dirty="0"/>
          </a:p>
          <a:p>
            <a:r>
              <a:rPr lang="sl-SI" dirty="0"/>
              <a:t>Večinoma delujejo pod okriljem splošnih knjižnic.</a:t>
            </a:r>
          </a:p>
          <a:p>
            <a:r>
              <a:rPr lang="sl-SI" dirty="0"/>
              <a:t>Namenjene  in dostopne so vsem prebivalcem lokalne skupnosti.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84911B-3A87-40E8-A626-08C6698B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893" y="163983"/>
            <a:ext cx="2877913" cy="129951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07D9F17-4969-420B-AD6A-7D7751720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5" y="3708400"/>
            <a:ext cx="4220350" cy="293213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5C826EA-A295-4EBD-A15F-4448A1BE0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B051916-325A-4245-BAE8-A49EF25C10D7}"/>
              </a:ext>
            </a:extLst>
          </p:cNvPr>
          <p:cNvSpPr txBox="1"/>
          <p:nvPr/>
        </p:nvSpPr>
        <p:spPr>
          <a:xfrm>
            <a:off x="3046751" y="3240586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l-SI" dirty="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0362BC95-7552-4072-856C-3E23E65AD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B1C197CB-9D1A-4EB5-8397-9A67C1CEA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221" y="3622303"/>
            <a:ext cx="3386673" cy="31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5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12CDAD-41B3-4A4E-8661-7BD5FA37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296775"/>
            <a:ext cx="9996749" cy="998008"/>
          </a:xfrm>
        </p:spPr>
        <p:txBody>
          <a:bodyPr/>
          <a:lstStyle/>
          <a:p>
            <a:r>
              <a:rPr lang="sl-SI" b="1" dirty="0"/>
              <a:t>Zakaj splošna knjižnica?</a:t>
            </a:r>
          </a:p>
        </p:txBody>
      </p:sp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CCCA65D2-9A8F-417D-A2A0-E038A12BDF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6009" y="1294783"/>
            <a:ext cx="10520012" cy="267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/>
              <a:t>Z umeščenostjo knjižnic semen v splošno knjižnico izpostavljamo svojo izobraževalno funkcijo in povezovalno vlogo v družbi.</a:t>
            </a:r>
          </a:p>
          <a:p>
            <a:r>
              <a:rPr lang="sl-SI" sz="2400" dirty="0"/>
              <a:t>Posameznika spodbujamo k aktivnemu delovanju v svoji skupnosti in k ohranitvi svoje kulturne in naravne dediščine (in semena to so!), pa tudi k ustvarjanju vezi med člani skupnosti. </a:t>
            </a:r>
          </a:p>
          <a:p>
            <a:r>
              <a:rPr lang="sl-SI" sz="2400" dirty="0"/>
              <a:t>Vse to pa se sklada z našo tradicionalno vlogo, proaktivnim pristopom in </a:t>
            </a:r>
            <a:r>
              <a:rPr lang="sl-SI" sz="2400" dirty="0" err="1"/>
              <a:t>nenazadnje</a:t>
            </a:r>
            <a:r>
              <a:rPr lang="sl-SI" sz="2400" dirty="0"/>
              <a:t> z našim poslanstvom.</a:t>
            </a:r>
          </a:p>
        </p:txBody>
      </p:sp>
      <p:pic>
        <p:nvPicPr>
          <p:cNvPr id="2050" name="Picture 2" descr="Morda je slika naslednjega: ena oseba ali več in na prostem">
            <a:extLst>
              <a:ext uri="{FF2B5EF4-FFF2-40B4-BE49-F238E27FC236}">
                <a16:creationId xmlns:a16="http://schemas.microsoft.com/office/drawing/2014/main" id="{D5C599E6-2058-4217-BE30-E32FBDBF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9" y="4456065"/>
            <a:ext cx="3017949" cy="22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rda je slika naslednjega: 11 oseb, ljudje stojijo in besedilo, ki pravi »TOKYS2020 000 # GKFB ZA NAŠE OLIMPIJCE NAVIJAMO ZA NAŠE«">
            <a:extLst>
              <a:ext uri="{FF2B5EF4-FFF2-40B4-BE49-F238E27FC236}">
                <a16:creationId xmlns:a16="http://schemas.microsoft.com/office/drawing/2014/main" id="{1D9B5A23-C294-4764-811F-6A2481A8C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7"/>
          <a:stretch/>
        </p:blipFill>
        <p:spPr bwMode="auto">
          <a:xfrm>
            <a:off x="4360929" y="4454430"/>
            <a:ext cx="3017950" cy="22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rda je slika naslednjega: zaslon in znotraj">
            <a:extLst>
              <a:ext uri="{FF2B5EF4-FFF2-40B4-BE49-F238E27FC236}">
                <a16:creationId xmlns:a16="http://schemas.microsoft.com/office/drawing/2014/main" id="{9A94CFA3-F659-4F11-A612-A8B7003F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850" y="4454429"/>
            <a:ext cx="3017950" cy="226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EAD14A8-06E7-4E9F-B2C7-218F64AD9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874" y="33520"/>
            <a:ext cx="295681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3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077253-E31D-47F2-9C22-F8A5C6E1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28" y="307727"/>
            <a:ext cx="10369061" cy="998671"/>
          </a:xfrm>
        </p:spPr>
        <p:txBody>
          <a:bodyPr/>
          <a:lstStyle/>
          <a:p>
            <a:r>
              <a:rPr lang="sl-SI" b="1" dirty="0"/>
              <a:t>Zakaj Goriška knjižnica?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0C9A1F-1055-4788-96FA-DE7AAEB2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89" y="1479326"/>
            <a:ext cx="8460346" cy="2076674"/>
          </a:xfrm>
        </p:spPr>
        <p:txBody>
          <a:bodyPr>
            <a:normAutofit/>
          </a:bodyPr>
          <a:lstStyle/>
          <a:p>
            <a:r>
              <a:rPr lang="sl-SI" sz="2600" dirty="0"/>
              <a:t>Tradicija medsebojne izmenjave semen,</a:t>
            </a:r>
          </a:p>
          <a:p>
            <a:r>
              <a:rPr lang="sl-SI" sz="2600" dirty="0"/>
              <a:t>idealna lokacija,</a:t>
            </a:r>
          </a:p>
          <a:p>
            <a:r>
              <a:rPr lang="sl-SI" sz="2600" dirty="0"/>
              <a:t>prepoznavnost in ugled knjižnice v okolju,</a:t>
            </a:r>
          </a:p>
          <a:p>
            <a:r>
              <a:rPr lang="sl-SI" sz="2600" dirty="0"/>
              <a:t>dostopnost, število obiskovalcev.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DBCB9B-DF1D-489D-AD68-69667206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391757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rbanih vrtov je za zdaj dovolj - Primorske novice">
            <a:extLst>
              <a:ext uri="{FF2B5EF4-FFF2-40B4-BE49-F238E27FC236}">
                <a16:creationId xmlns:a16="http://schemas.microsoft.com/office/drawing/2014/main" id="{F242DD85-8DA6-4BE9-A5F0-8C3B8F745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15" y="3821065"/>
            <a:ext cx="3048000" cy="22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ikovni rezultati za izmenjava semen">
            <a:extLst>
              <a:ext uri="{FF2B5EF4-FFF2-40B4-BE49-F238E27FC236}">
                <a16:creationId xmlns:a16="http://schemas.microsoft.com/office/drawing/2014/main" id="{18BA5732-C0BC-4979-93BE-934B1B4E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54" y="3798859"/>
            <a:ext cx="2839589" cy="242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D60F10E-2BAC-476B-91C5-09B0BF0BF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8546" y="307727"/>
            <a:ext cx="2747716" cy="12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7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07B94A-1011-4BD0-9808-817D03BB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86" y="69378"/>
            <a:ext cx="8285245" cy="1325563"/>
          </a:xfrm>
        </p:spPr>
        <p:txBody>
          <a:bodyPr/>
          <a:lstStyle/>
          <a:p>
            <a:r>
              <a:rPr lang="sl-SI" b="1" dirty="0"/>
              <a:t>Cilji in rezultati Knjižnice semen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9DFA4F-F0F4-4CC8-9E6E-9173A20A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38" y="1287740"/>
            <a:ext cx="10895509" cy="16311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sl-SI" sz="2400" b="1" dirty="0"/>
              <a:t>Izobraževanje in ozaveščanje </a:t>
            </a:r>
            <a:r>
              <a:rPr lang="sl-SI" sz="2400" dirty="0"/>
              <a:t>lokalne skupnosti o pomenu samooskrbe, ohranjanju biotske raznovrstnosti, opozarjanje na stare domače rastlinske sorte in aktualni okoljski problematiki. </a:t>
            </a:r>
          </a:p>
          <a:p>
            <a:r>
              <a:rPr lang="sl-SI" sz="2400" dirty="0"/>
              <a:t>Nabor podatkov o vrtninah in rastlinah, ki krožijo v našem okolju.</a:t>
            </a:r>
          </a:p>
          <a:p>
            <a:r>
              <a:rPr lang="sl-SI" sz="2400" dirty="0"/>
              <a:t>Razširjenost Knjižnice semen v splošnih knjižnicah. V letu 2025 tudi v tujini.</a:t>
            </a:r>
          </a:p>
          <a:p>
            <a:r>
              <a:rPr lang="sl-SI" sz="2400" dirty="0"/>
              <a:t>Prepoznavnost vrednosti projekta doma in v tujini.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sz="2400" dirty="0"/>
          </a:p>
          <a:p>
            <a:endParaRPr lang="sl-SI" sz="2400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8133824-461D-4C59-8020-ACA4EB235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445" y="179797"/>
            <a:ext cx="2780017" cy="125588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FD116C0-2B65-4CC4-B8FA-636EE4C9D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83" y="3072518"/>
            <a:ext cx="2607148" cy="36139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1976E32-B1D2-45F6-8CC3-48BD63C31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369" y="3046563"/>
            <a:ext cx="2600529" cy="360188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322B970-7EBF-4230-99AD-74B0F1051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436" y="3096639"/>
            <a:ext cx="2590795" cy="361817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A330F40-C82A-4AD9-A574-4E473E42E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1503" y="3096640"/>
            <a:ext cx="2557069" cy="361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Kako deluje?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3400" y="1462254"/>
            <a:ext cx="5562600" cy="4714333"/>
          </a:xfrm>
        </p:spPr>
        <p:txBody>
          <a:bodyPr>
            <a:normAutofit/>
          </a:bodyPr>
          <a:lstStyle/>
          <a:p>
            <a:r>
              <a:rPr lang="sl-SI" sz="2400" dirty="0"/>
              <a:t>Knjižnica semen zbira doma predelana semena na ekološki način.</a:t>
            </a:r>
          </a:p>
          <a:p>
            <a:r>
              <a:rPr lang="sl-SI" sz="2400" dirty="0"/>
              <a:t>Uporabniki si izposodijo semena in iz njih vzgojijo rastline. Nato pridelajo nova semena in del teh vrnejo v knjižnico.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38" y="1098689"/>
            <a:ext cx="3013964" cy="226047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140A932-BF06-4D19-BDC6-C2FD8970C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202" y="230189"/>
            <a:ext cx="2400344" cy="108436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1582992-5BFB-4215-8924-1F128DE4E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17" y="3744372"/>
            <a:ext cx="2931966" cy="28135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EF7A027-0839-4959-9DD9-07A5649834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18" y="3601659"/>
            <a:ext cx="3013964" cy="2535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EF0A8E1-61D0-4D1B-BBF1-862BBA84B1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1" y="3744372"/>
            <a:ext cx="3751435" cy="28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0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0206" y="487279"/>
            <a:ext cx="6383868" cy="730239"/>
          </a:xfrm>
        </p:spPr>
        <p:txBody>
          <a:bodyPr/>
          <a:lstStyle/>
          <a:p>
            <a:r>
              <a:rPr lang="sl-SI" b="1" dirty="0"/>
              <a:t>Aplikacija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8613" y="1378013"/>
            <a:ext cx="8635584" cy="4351338"/>
          </a:xfrm>
        </p:spPr>
        <p:txBody>
          <a:bodyPr>
            <a:normAutofit/>
          </a:bodyPr>
          <a:lstStyle/>
          <a:p>
            <a:r>
              <a:rPr lang="sl-SI" sz="2400" dirty="0"/>
              <a:t>Razvita v sodelovanju s podjetjem </a:t>
            </a:r>
            <a:r>
              <a:rPr lang="sl-SI" sz="2400" dirty="0" err="1"/>
              <a:t>Ekosplet</a:t>
            </a:r>
            <a:r>
              <a:rPr lang="sl-SI" sz="2400" dirty="0"/>
              <a:t>.</a:t>
            </a:r>
          </a:p>
          <a:p>
            <a:r>
              <a:rPr lang="sl-SI" sz="2400" dirty="0"/>
              <a:t>Je uporabniško naravna, namenjena samostojni uporabi.</a:t>
            </a:r>
          </a:p>
          <a:p>
            <a:r>
              <a:rPr lang="sl-SI" sz="2400" dirty="0"/>
              <a:t>Nastaja zbirka različnih podatkov o rastlinah, pridelavi (semen in plodov) in uporabi pridelkov.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01" y="3234267"/>
            <a:ext cx="5928261" cy="333464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BA277AE-D039-4ACF-BEB4-671F75C2A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777" y="230188"/>
            <a:ext cx="2780017" cy="12558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5535" y="2690476"/>
            <a:ext cx="4432499" cy="33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0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4BF4AC-77FF-4EE1-BBF4-FBBC3547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50" y="388229"/>
            <a:ext cx="10075333" cy="921808"/>
          </a:xfrm>
        </p:spPr>
        <p:txBody>
          <a:bodyPr/>
          <a:lstStyle/>
          <a:p>
            <a:r>
              <a:rPr lang="sl-SI" b="1" dirty="0"/>
              <a:t>Težave 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86D256-14A4-4F1D-A4B6-7F2E57D7C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92" y="1392409"/>
            <a:ext cx="9306775" cy="1955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sl-SI" dirty="0"/>
              <a:t>Bibliotekarji nismo strokovnjaki na področju pridelovanja semen – nekateri so ljubiteljski vrtnarji, vsi pa zagnani bibliotekarji </a:t>
            </a:r>
            <a:r>
              <a:rPr lang="sl-SI" dirty="0">
                <a:sym typeface="Wingdings" panose="05000000000000000000" pitchFamily="2" charset="2"/>
              </a:rPr>
              <a:t> potrebujemo podporo strokovnjakov.</a:t>
            </a:r>
          </a:p>
          <a:p>
            <a:pPr>
              <a:lnSpc>
                <a:spcPct val="120000"/>
              </a:lnSpc>
            </a:pPr>
            <a:r>
              <a:rPr lang="sl-SI" dirty="0"/>
              <a:t>Nerazumevanje uporabnikov lokalne skupnosti.</a:t>
            </a:r>
          </a:p>
          <a:p>
            <a:pPr>
              <a:lnSpc>
                <a:spcPct val="120000"/>
              </a:lnSpc>
            </a:pPr>
            <a:r>
              <a:rPr lang="sl-SI" dirty="0"/>
              <a:t>Neprepoznani kot pomemben vezni člen med lokalno skupnost in strokovnjaki.</a:t>
            </a:r>
          </a:p>
          <a:p>
            <a:pPr>
              <a:lnSpc>
                <a:spcPct val="120000"/>
              </a:lnSpc>
            </a:pPr>
            <a:r>
              <a:rPr lang="sl-SI" dirty="0"/>
              <a:t>Sodelavci in kolegi …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7E5C316-C3F2-4A55-9B3C-E03F7F905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53" y="3795711"/>
            <a:ext cx="3903954" cy="292796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6A13E73-F089-4393-9976-E641952B2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50" y="3795712"/>
            <a:ext cx="2884749" cy="288474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7EB9F47-00C9-44FF-A6E2-9620B1BB1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795711"/>
            <a:ext cx="3903954" cy="292796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140A932-BF06-4D19-BDC6-C2FD8970C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527" y="136525"/>
            <a:ext cx="2780017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3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420</Words>
  <Application>Microsoft Office PowerPoint</Application>
  <PresentationFormat>Širokozaslonsko</PresentationFormat>
  <Paragraphs>47</Paragraphs>
  <Slides>11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Officeova tema</vt:lpstr>
      <vt:lpstr>PowerPointova predstavitev</vt:lpstr>
      <vt:lpstr>Začelo se je že leta …</vt:lpstr>
      <vt:lpstr>Ugotovili smo …</vt:lpstr>
      <vt:lpstr>Zakaj splošna knjižnica?</vt:lpstr>
      <vt:lpstr>Zakaj Goriška knjižnica?</vt:lpstr>
      <vt:lpstr>Cilji in rezultati Knjižnice semen</vt:lpstr>
      <vt:lpstr>Kako deluje?</vt:lpstr>
      <vt:lpstr>Aplikacija</vt:lpstr>
      <vt:lpstr>Težave …</vt:lpstr>
      <vt:lpstr>Knjižnica semen - projekt občanske znanosti</vt:lpstr>
      <vt:lpstr>PowerPointova predstavitev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Stroka1</dc:creator>
  <cp:lastModifiedBy>Saša Vidmar</cp:lastModifiedBy>
  <cp:revision>79</cp:revision>
  <dcterms:created xsi:type="dcterms:W3CDTF">2022-05-03T12:03:14Z</dcterms:created>
  <dcterms:modified xsi:type="dcterms:W3CDTF">2024-12-03T13:06:44Z</dcterms:modified>
</cp:coreProperties>
</file>